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10" r:id="rId17"/>
    <p:sldId id="128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19" d="100"/>
          <a:sy n="119" d="100"/>
        </p:scale>
        <p:origin x="682" y="9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Aakash 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622021243001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7" name="Picture 6">
            <a:extLst>
              <a:ext uri="{FF2B5EF4-FFF2-40B4-BE49-F238E27FC236}">
                <a16:creationId xmlns:a16="http://schemas.microsoft.com/office/drawing/2014/main" id="{6DC8BA03-A8E5-01EC-2D67-DCD6EFD92D5A}"/>
              </a:ext>
            </a:extLst>
          </p:cNvPr>
          <p:cNvPicPr>
            <a:picLocks noChangeAspect="1"/>
          </p:cNvPicPr>
          <p:nvPr/>
        </p:nvPicPr>
        <p:blipFill>
          <a:blip r:embed="rId2"/>
          <a:stretch>
            <a:fillRect/>
          </a:stretch>
        </p:blipFill>
        <p:spPr>
          <a:xfrm>
            <a:off x="527824" y="1056544"/>
            <a:ext cx="7864105" cy="3768217"/>
          </a:xfrm>
          <a:prstGeom prst="rect">
            <a:avLst/>
          </a:prstGeom>
        </p:spPr>
      </p:pic>
      <p:pic>
        <p:nvPicPr>
          <p:cNvPr id="3" name="Picture 2">
            <a:extLst>
              <a:ext uri="{FF2B5EF4-FFF2-40B4-BE49-F238E27FC236}">
                <a16:creationId xmlns:a16="http://schemas.microsoft.com/office/drawing/2014/main" id="{80D0B692-0C19-54AD-0A47-4EC3D320E599}"/>
              </a:ext>
            </a:extLst>
          </p:cNvPr>
          <p:cNvPicPr>
            <a:picLocks noChangeAspect="1"/>
          </p:cNvPicPr>
          <p:nvPr/>
        </p:nvPicPr>
        <p:blipFill>
          <a:blip r:embed="rId3"/>
          <a:stretch>
            <a:fillRect/>
          </a:stretch>
        </p:blipFill>
        <p:spPr>
          <a:xfrm>
            <a:off x="527825" y="1077934"/>
            <a:ext cx="7864104" cy="3768217"/>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7" name="Picture 6">
            <a:extLst>
              <a:ext uri="{FF2B5EF4-FFF2-40B4-BE49-F238E27FC236}">
                <a16:creationId xmlns:a16="http://schemas.microsoft.com/office/drawing/2014/main" id="{6F5E1518-2DD5-5E73-7D9C-EFD61976B7D0}"/>
              </a:ext>
            </a:extLst>
          </p:cNvPr>
          <p:cNvPicPr>
            <a:picLocks noChangeAspect="1"/>
          </p:cNvPicPr>
          <p:nvPr/>
        </p:nvPicPr>
        <p:blipFill>
          <a:blip r:embed="rId2"/>
          <a:stretch>
            <a:fillRect/>
          </a:stretch>
        </p:blipFill>
        <p:spPr>
          <a:xfrm>
            <a:off x="814039" y="1019373"/>
            <a:ext cx="7396976" cy="3733162"/>
          </a:xfrm>
          <a:prstGeom prst="rect">
            <a:avLst/>
          </a:prstGeom>
        </p:spPr>
      </p:pic>
      <p:pic>
        <p:nvPicPr>
          <p:cNvPr id="3" name="Picture 2">
            <a:extLst>
              <a:ext uri="{FF2B5EF4-FFF2-40B4-BE49-F238E27FC236}">
                <a16:creationId xmlns:a16="http://schemas.microsoft.com/office/drawing/2014/main" id="{164A38AF-BEEA-96D2-F173-29169CBEDFD6}"/>
              </a:ext>
            </a:extLst>
          </p:cNvPr>
          <p:cNvPicPr>
            <a:picLocks noChangeAspect="1"/>
          </p:cNvPicPr>
          <p:nvPr/>
        </p:nvPicPr>
        <p:blipFill>
          <a:blip r:embed="rId3"/>
          <a:stretch>
            <a:fillRect/>
          </a:stretch>
        </p:blipFill>
        <p:spPr>
          <a:xfrm>
            <a:off x="682580" y="972664"/>
            <a:ext cx="7708006" cy="3910549"/>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11" name="Picture 10">
            <a:extLst>
              <a:ext uri="{FF2B5EF4-FFF2-40B4-BE49-F238E27FC236}">
                <a16:creationId xmlns:a16="http://schemas.microsoft.com/office/drawing/2014/main" id="{477269A9-FD18-BF1D-A6C0-AE21CBC38819}"/>
              </a:ext>
            </a:extLst>
          </p:cNvPr>
          <p:cNvPicPr>
            <a:picLocks noChangeAspect="1"/>
          </p:cNvPicPr>
          <p:nvPr/>
        </p:nvPicPr>
        <p:blipFill>
          <a:blip r:embed="rId2"/>
          <a:stretch>
            <a:fillRect/>
          </a:stretch>
        </p:blipFill>
        <p:spPr>
          <a:xfrm>
            <a:off x="310245" y="923914"/>
            <a:ext cx="8348546" cy="4013390"/>
          </a:xfrm>
          <a:prstGeom prst="rect">
            <a:avLst/>
          </a:prstGeom>
        </p:spPr>
      </p:pic>
      <p:pic>
        <p:nvPicPr>
          <p:cNvPr id="3" name="Picture 2">
            <a:extLst>
              <a:ext uri="{FF2B5EF4-FFF2-40B4-BE49-F238E27FC236}">
                <a16:creationId xmlns:a16="http://schemas.microsoft.com/office/drawing/2014/main" id="{1CA9A70F-999C-B343-354B-5DE1F91A4E7C}"/>
              </a:ext>
            </a:extLst>
          </p:cNvPr>
          <p:cNvPicPr>
            <a:picLocks noChangeAspect="1"/>
          </p:cNvPicPr>
          <p:nvPr/>
        </p:nvPicPr>
        <p:blipFill>
          <a:blip r:embed="rId3"/>
          <a:stretch>
            <a:fillRect/>
          </a:stretch>
        </p:blipFill>
        <p:spPr>
          <a:xfrm>
            <a:off x="251138" y="890222"/>
            <a:ext cx="8456332" cy="4047082"/>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F5CE1-E058-AF36-7494-D3C74FA27F95}"/>
              </a:ext>
            </a:extLst>
          </p:cNvPr>
          <p:cNvSpPr txBox="1"/>
          <p:nvPr/>
        </p:nvSpPr>
        <p:spPr>
          <a:xfrm>
            <a:off x="1871547" y="686171"/>
            <a:ext cx="4575716" cy="400110"/>
          </a:xfrm>
          <a:prstGeom prst="rect">
            <a:avLst/>
          </a:prstGeom>
          <a:noFill/>
        </p:spPr>
        <p:txBody>
          <a:bodyPr wrap="square">
            <a:spAutoFit/>
          </a:bodyPr>
          <a:lstStyle/>
          <a:p>
            <a:pPr algn="ctr"/>
            <a:r>
              <a:rPr lang="en-US" sz="2000" b="1" dirty="0"/>
              <a:t>List of buses</a:t>
            </a:r>
            <a:endParaRPr lang="en-IN" sz="2000" dirty="0"/>
          </a:p>
        </p:txBody>
      </p:sp>
      <p:pic>
        <p:nvPicPr>
          <p:cNvPr id="7" name="Picture 6">
            <a:extLst>
              <a:ext uri="{FF2B5EF4-FFF2-40B4-BE49-F238E27FC236}">
                <a16:creationId xmlns:a16="http://schemas.microsoft.com/office/drawing/2014/main" id="{955EEBB3-FDF2-5ABF-9834-29D3B186B314}"/>
              </a:ext>
            </a:extLst>
          </p:cNvPr>
          <p:cNvPicPr>
            <a:picLocks noChangeAspect="1"/>
          </p:cNvPicPr>
          <p:nvPr/>
        </p:nvPicPr>
        <p:blipFill>
          <a:blip r:embed="rId2"/>
          <a:stretch>
            <a:fillRect/>
          </a:stretch>
        </p:blipFill>
        <p:spPr>
          <a:xfrm>
            <a:off x="834508" y="1009008"/>
            <a:ext cx="7835591" cy="3930039"/>
          </a:xfrm>
          <a:prstGeom prst="rect">
            <a:avLst/>
          </a:prstGeom>
        </p:spPr>
      </p:pic>
      <p:pic>
        <p:nvPicPr>
          <p:cNvPr id="3" name="Picture 2">
            <a:extLst>
              <a:ext uri="{FF2B5EF4-FFF2-40B4-BE49-F238E27FC236}">
                <a16:creationId xmlns:a16="http://schemas.microsoft.com/office/drawing/2014/main" id="{D853E644-6084-DD11-9578-04BA1BD135FF}"/>
              </a:ext>
            </a:extLst>
          </p:cNvPr>
          <p:cNvPicPr>
            <a:picLocks noChangeAspect="1"/>
          </p:cNvPicPr>
          <p:nvPr/>
        </p:nvPicPr>
        <p:blipFill>
          <a:blip r:embed="rId3"/>
          <a:stretch>
            <a:fillRect/>
          </a:stretch>
        </p:blipFill>
        <p:spPr>
          <a:xfrm>
            <a:off x="834508" y="1002404"/>
            <a:ext cx="7835591" cy="3926400"/>
          </a:xfrm>
          <a:prstGeom prst="rect">
            <a:avLst/>
          </a:prstGeom>
        </p:spPr>
      </p:pic>
    </p:spTree>
    <p:extLst>
      <p:ext uri="{BB962C8B-B14F-4D97-AF65-F5344CB8AC3E}">
        <p14:creationId xmlns:p14="http://schemas.microsoft.com/office/powerpoint/2010/main" val="2183614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0" i="0" dirty="0">
                <a:solidFill>
                  <a:srgbClr val="374151"/>
                </a:solidFill>
                <a:effectLst/>
                <a:latin typeface="Söhne"/>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213163"/>
                </a:solidFill>
              </a:rPr>
              <a:t>Modelling &amp; Results</a:t>
            </a: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t>Homepage</a:t>
            </a:r>
            <a:endParaRPr lang="en-IN" sz="2000" dirty="0"/>
          </a:p>
        </p:txBody>
      </p:sp>
      <p:pic>
        <p:nvPicPr>
          <p:cNvPr id="8" name="Picture 7">
            <a:extLst>
              <a:ext uri="{FF2B5EF4-FFF2-40B4-BE49-F238E27FC236}">
                <a16:creationId xmlns:a16="http://schemas.microsoft.com/office/drawing/2014/main" id="{7F324D6E-DEC8-6FB2-6B53-89FA489F65AF}"/>
              </a:ext>
            </a:extLst>
          </p:cNvPr>
          <p:cNvPicPr>
            <a:picLocks noChangeAspect="1"/>
          </p:cNvPicPr>
          <p:nvPr/>
        </p:nvPicPr>
        <p:blipFill>
          <a:blip r:embed="rId2"/>
          <a:stretch>
            <a:fillRect/>
          </a:stretch>
        </p:blipFill>
        <p:spPr>
          <a:xfrm>
            <a:off x="563033" y="1032315"/>
            <a:ext cx="8017933" cy="3841926"/>
          </a:xfrm>
          <a:prstGeom prst="rect">
            <a:avLst/>
          </a:prstGeom>
        </p:spPr>
      </p:pic>
      <p:pic>
        <p:nvPicPr>
          <p:cNvPr id="7" name="Picture 6">
            <a:extLst>
              <a:ext uri="{FF2B5EF4-FFF2-40B4-BE49-F238E27FC236}">
                <a16:creationId xmlns:a16="http://schemas.microsoft.com/office/drawing/2014/main" id="{34DB1077-C3C6-6C83-9D6F-E19D901D8092}"/>
              </a:ext>
            </a:extLst>
          </p:cNvPr>
          <p:cNvPicPr>
            <a:picLocks noChangeAspect="1"/>
          </p:cNvPicPr>
          <p:nvPr/>
        </p:nvPicPr>
        <p:blipFill>
          <a:blip r:embed="rId3"/>
          <a:stretch>
            <a:fillRect/>
          </a:stretch>
        </p:blipFill>
        <p:spPr>
          <a:xfrm>
            <a:off x="563033" y="1032315"/>
            <a:ext cx="8123767" cy="3874842"/>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208</TotalTime>
  <Words>674</Words>
  <Application>Microsoft Office PowerPoint</Application>
  <PresentationFormat>On-screen Show (16:9)</PresentationFormat>
  <Paragraphs>104</Paragraphs>
  <Slides>16</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3" baseType="lpstr">
      <vt:lpstr>Arial</vt:lpstr>
      <vt:lpstr>Arial MT</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aakash14532@outlook.com</cp:lastModifiedBy>
  <cp:revision>11</cp:revision>
  <dcterms:modified xsi:type="dcterms:W3CDTF">2024-04-09T08:43:36Z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